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Saved Games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3" y="538629"/>
            <a:ext cx="72968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1025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пишем мини-сочинение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3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Saved Game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7749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Saved Games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4533"/>
            <a:ext cx="3489270" cy="45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753" y="62447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нас получилось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4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Saved Games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256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Saved Games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284984"/>
            <a:ext cx="354706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Saved Games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8" y="4221088"/>
            <a:ext cx="48082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560" y="34696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листовки и комиксы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33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1</cp:revision>
  <dcterms:created xsi:type="dcterms:W3CDTF">2021-03-09T16:43:21Z</dcterms:created>
  <dcterms:modified xsi:type="dcterms:W3CDTF">2021-03-09T16:51:49Z</dcterms:modified>
</cp:coreProperties>
</file>